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03F4E-9216-4393-A102-DB03CE931C94}" v="36" dt="2021-06-11T13:46:37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i Kovatcheva" userId="7a906a910bc94ccd" providerId="LiveId" clId="{5F303F4E-9216-4393-A102-DB03CE931C94}"/>
    <pc:docChg chg="undo custSel addSld delSld modSld">
      <pc:chgData name="Albi Kovatcheva" userId="7a906a910bc94ccd" providerId="LiveId" clId="{5F303F4E-9216-4393-A102-DB03CE931C94}" dt="2021-06-11T13:46:37.568" v="1014" actId="20577"/>
      <pc:docMkLst>
        <pc:docMk/>
      </pc:docMkLst>
      <pc:sldChg chg="modSp mod">
        <pc:chgData name="Albi Kovatcheva" userId="7a906a910bc94ccd" providerId="LiveId" clId="{5F303F4E-9216-4393-A102-DB03CE931C94}" dt="2021-06-11T12:58:33.887" v="25" actId="20577"/>
        <pc:sldMkLst>
          <pc:docMk/>
          <pc:sldMk cId="3286675296" sldId="256"/>
        </pc:sldMkLst>
        <pc:spChg chg="mod">
          <ac:chgData name="Albi Kovatcheva" userId="7a906a910bc94ccd" providerId="LiveId" clId="{5F303F4E-9216-4393-A102-DB03CE931C94}" dt="2021-06-11T12:58:33.887" v="25" actId="20577"/>
          <ac:spMkLst>
            <pc:docMk/>
            <pc:sldMk cId="3286675296" sldId="256"/>
            <ac:spMk id="2" creationId="{E59A1DE8-128B-4B38-B7B7-A6B799F4B340}"/>
          </ac:spMkLst>
        </pc:spChg>
      </pc:sldChg>
      <pc:sldChg chg="addSp delSp mod">
        <pc:chgData name="Albi Kovatcheva" userId="7a906a910bc94ccd" providerId="LiveId" clId="{5F303F4E-9216-4393-A102-DB03CE931C94}" dt="2021-06-11T13:05:32.689" v="50" actId="26606"/>
        <pc:sldMkLst>
          <pc:docMk/>
          <pc:sldMk cId="2946097984" sldId="257"/>
        </pc:sldMkLst>
        <pc:spChg chg="add del">
          <ac:chgData name="Albi Kovatcheva" userId="7a906a910bc94ccd" providerId="LiveId" clId="{5F303F4E-9216-4393-A102-DB03CE931C94}" dt="2021-06-11T13:05:32.689" v="50" actId="26606"/>
          <ac:spMkLst>
            <pc:docMk/>
            <pc:sldMk cId="2946097984" sldId="257"/>
            <ac:spMk id="3" creationId="{DD33B84F-8969-407D-9826-405DF65AD94D}"/>
          </ac:spMkLst>
        </pc:spChg>
        <pc:graphicFrameChg chg="add del">
          <ac:chgData name="Albi Kovatcheva" userId="7a906a910bc94ccd" providerId="LiveId" clId="{5F303F4E-9216-4393-A102-DB03CE931C94}" dt="2021-06-11T13:05:28.408" v="47" actId="26606"/>
          <ac:graphicFrameMkLst>
            <pc:docMk/>
            <pc:sldMk cId="2946097984" sldId="257"/>
            <ac:graphicFrameMk id="42" creationId="{F2FA5368-1D77-4715-9B5D-46FF58AFA56E}"/>
          </ac:graphicFrameMkLst>
        </pc:graphicFrameChg>
        <pc:graphicFrameChg chg="add del">
          <ac:chgData name="Albi Kovatcheva" userId="7a906a910bc94ccd" providerId="LiveId" clId="{5F303F4E-9216-4393-A102-DB03CE931C94}" dt="2021-06-11T13:05:32.665" v="49" actId="26606"/>
          <ac:graphicFrameMkLst>
            <pc:docMk/>
            <pc:sldMk cId="2946097984" sldId="257"/>
            <ac:graphicFrameMk id="44" creationId="{F4CB638E-338D-4475-8B0B-89C00D2AAE15}"/>
          </ac:graphicFrameMkLst>
        </pc:graphicFrameChg>
        <pc:graphicFrameChg chg="add">
          <ac:chgData name="Albi Kovatcheva" userId="7a906a910bc94ccd" providerId="LiveId" clId="{5F303F4E-9216-4393-A102-DB03CE931C94}" dt="2021-06-11T13:05:32.689" v="50" actId="26606"/>
          <ac:graphicFrameMkLst>
            <pc:docMk/>
            <pc:sldMk cId="2946097984" sldId="257"/>
            <ac:graphicFrameMk id="46" creationId="{F2FA5368-1D77-4715-9B5D-46FF58AFA56E}"/>
          </ac:graphicFrameMkLst>
        </pc:graphicFrameChg>
      </pc:sldChg>
      <pc:sldChg chg="modSp mod">
        <pc:chgData name="Albi Kovatcheva" userId="7a906a910bc94ccd" providerId="LiveId" clId="{5F303F4E-9216-4393-A102-DB03CE931C94}" dt="2021-06-11T13:00:53.701" v="45" actId="113"/>
        <pc:sldMkLst>
          <pc:docMk/>
          <pc:sldMk cId="3081294033" sldId="260"/>
        </pc:sldMkLst>
        <pc:spChg chg="mod">
          <ac:chgData name="Albi Kovatcheva" userId="7a906a910bc94ccd" providerId="LiveId" clId="{5F303F4E-9216-4393-A102-DB03CE931C94}" dt="2021-06-11T13:00:53.701" v="45" actId="113"/>
          <ac:spMkLst>
            <pc:docMk/>
            <pc:sldMk cId="3081294033" sldId="260"/>
            <ac:spMk id="3" creationId="{037D1D96-BA9C-441D-AB8C-A31C7E0203CD}"/>
          </ac:spMkLst>
        </pc:spChg>
      </pc:sldChg>
      <pc:sldChg chg="addSp modSp mod setBg">
        <pc:chgData name="Albi Kovatcheva" userId="7a906a910bc94ccd" providerId="LiveId" clId="{5F303F4E-9216-4393-A102-DB03CE931C94}" dt="2021-06-11T13:06:41.578" v="62" actId="26606"/>
        <pc:sldMkLst>
          <pc:docMk/>
          <pc:sldMk cId="1601070736" sldId="261"/>
        </pc:sldMkLst>
        <pc:spChg chg="mo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2" creationId="{EB90B883-A1ED-4637-A433-17DDE69BBA4B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9" creationId="{BACC6370-2D7E-4714-9D71-7542949D7D5D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11" creationId="{256B2C21-A230-48C0-8DF1-C46611373C44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13" creationId="{3847E18C-932D-4C95-AABA-FEC7C9499AD7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15" creationId="{3150CB11-0C61-439E-910F-5787759E72A0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17" creationId="{43F8A58B-5155-44CE-A5FF-7647B47D0A7A}"/>
          </ac:spMkLst>
        </pc:spChg>
        <pc:spChg chg="add">
          <ac:chgData name="Albi Kovatcheva" userId="7a906a910bc94ccd" providerId="LiveId" clId="{5F303F4E-9216-4393-A102-DB03CE931C94}" dt="2021-06-11T13:06:41.578" v="62" actId="26606"/>
          <ac:spMkLst>
            <pc:docMk/>
            <pc:sldMk cId="1601070736" sldId="261"/>
            <ac:spMk id="19" creationId="{443F2ACA-E6D6-4028-82DD-F03C262D5DE6}"/>
          </ac:spMkLst>
        </pc:spChg>
        <pc:graphicFrameChg chg="mod modGraphic">
          <ac:chgData name="Albi Kovatcheva" userId="7a906a910bc94ccd" providerId="LiveId" clId="{5F303F4E-9216-4393-A102-DB03CE931C94}" dt="2021-06-11T13:06:41.578" v="62" actId="26606"/>
          <ac:graphicFrameMkLst>
            <pc:docMk/>
            <pc:sldMk cId="1601070736" sldId="261"/>
            <ac:graphicFrameMk id="4" creationId="{309C082D-0F0C-4242-B457-EB2AC399CBC2}"/>
          </ac:graphicFrameMkLst>
        </pc:graphicFrameChg>
      </pc:sldChg>
      <pc:sldChg chg="addSp delSp modSp new mod setBg">
        <pc:chgData name="Albi Kovatcheva" userId="7a906a910bc94ccd" providerId="LiveId" clId="{5F303F4E-9216-4393-A102-DB03CE931C94}" dt="2021-06-11T13:37:55.180" v="776" actId="20577"/>
        <pc:sldMkLst>
          <pc:docMk/>
          <pc:sldMk cId="1947166070" sldId="262"/>
        </pc:sldMkLst>
        <pc:spChg chg="mod">
          <ac:chgData name="Albi Kovatcheva" userId="7a906a910bc94ccd" providerId="LiveId" clId="{5F303F4E-9216-4393-A102-DB03CE931C94}" dt="2021-06-11T13:37:55.180" v="776" actId="20577"/>
          <ac:spMkLst>
            <pc:docMk/>
            <pc:sldMk cId="1947166070" sldId="262"/>
            <ac:spMk id="2" creationId="{53651DAB-E5B7-4459-AEAD-A958EB779417}"/>
          </ac:spMkLst>
        </pc:spChg>
        <pc:spChg chg="del mo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3" creationId="{58C7BAE8-39C8-46F9-BB30-C365280E150E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9" creationId="{BACC6370-2D7E-4714-9D71-7542949D7D5D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11" creationId="{256B2C21-A230-48C0-8DF1-C46611373C44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13" creationId="{3847E18C-932D-4C95-AABA-FEC7C9499AD7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15" creationId="{3150CB11-0C61-439E-910F-5787759E72A0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17" creationId="{43F8A58B-5155-44CE-A5FF-7647B47D0A7A}"/>
          </ac:spMkLst>
        </pc:spChg>
        <pc:spChg chg="add">
          <ac:chgData name="Albi Kovatcheva" userId="7a906a910bc94ccd" providerId="LiveId" clId="{5F303F4E-9216-4393-A102-DB03CE931C94}" dt="2021-06-11T13:34:46.680" v="663" actId="26606"/>
          <ac:spMkLst>
            <pc:docMk/>
            <pc:sldMk cId="1947166070" sldId="262"/>
            <ac:spMk id="19" creationId="{443F2ACA-E6D6-4028-82DD-F03C262D5DE6}"/>
          </ac:spMkLst>
        </pc:spChg>
        <pc:graphicFrameChg chg="add">
          <ac:chgData name="Albi Kovatcheva" userId="7a906a910bc94ccd" providerId="LiveId" clId="{5F303F4E-9216-4393-A102-DB03CE931C94}" dt="2021-06-11T13:34:46.680" v="663" actId="26606"/>
          <ac:graphicFrameMkLst>
            <pc:docMk/>
            <pc:sldMk cId="1947166070" sldId="262"/>
            <ac:graphicFrameMk id="5" creationId="{C5CC4E56-E9D3-49AC-B9A2-BC75C1C089C7}"/>
          </ac:graphicFrameMkLst>
        </pc:graphicFrameChg>
      </pc:sldChg>
      <pc:sldChg chg="modSp new del mod">
        <pc:chgData name="Albi Kovatcheva" userId="7a906a910bc94ccd" providerId="LiveId" clId="{5F303F4E-9216-4393-A102-DB03CE931C94}" dt="2021-06-11T13:45:20.455" v="986" actId="47"/>
        <pc:sldMkLst>
          <pc:docMk/>
          <pc:sldMk cId="3392297069" sldId="263"/>
        </pc:sldMkLst>
        <pc:spChg chg="mod">
          <ac:chgData name="Albi Kovatcheva" userId="7a906a910bc94ccd" providerId="LiveId" clId="{5F303F4E-9216-4393-A102-DB03CE931C94}" dt="2021-06-11T13:18:02.297" v="429" actId="20577"/>
          <ac:spMkLst>
            <pc:docMk/>
            <pc:sldMk cId="3392297069" sldId="263"/>
            <ac:spMk id="2" creationId="{8C8AFD75-5118-4843-AB51-67B3921684C8}"/>
          </ac:spMkLst>
        </pc:spChg>
      </pc:sldChg>
      <pc:sldChg chg="addSp delSp modSp add mod setBg">
        <pc:chgData name="Albi Kovatcheva" userId="7a906a910bc94ccd" providerId="LiveId" clId="{5F303F4E-9216-4393-A102-DB03CE931C94}" dt="2021-06-11T13:46:37.568" v="1014" actId="20577"/>
        <pc:sldMkLst>
          <pc:docMk/>
          <pc:sldMk cId="2362375533" sldId="264"/>
        </pc:sldMkLst>
        <pc:spChg chg="mo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2" creationId="{53651DAB-E5B7-4459-AEAD-A958EB779417}"/>
          </ac:spMkLst>
        </pc:spChg>
        <pc:spChg chg="del mo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3" creationId="{58C7BAE8-39C8-46F9-BB30-C365280E150E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9" creationId="{BACC6370-2D7E-4714-9D71-7542949D7D5D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11" creationId="{256B2C21-A230-48C0-8DF1-C46611373C44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13" creationId="{3847E18C-932D-4C95-AABA-FEC7C9499AD7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15" creationId="{3150CB11-0C61-439E-910F-5787759E72A0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17" creationId="{43F8A58B-5155-44CE-A5FF-7647B47D0A7A}"/>
          </ac:spMkLst>
        </pc:spChg>
        <pc:spChg chg="add">
          <ac:chgData name="Albi Kovatcheva" userId="7a906a910bc94ccd" providerId="LiveId" clId="{5F303F4E-9216-4393-A102-DB03CE931C94}" dt="2021-06-11T13:45:12.939" v="985" actId="26606"/>
          <ac:spMkLst>
            <pc:docMk/>
            <pc:sldMk cId="2362375533" sldId="264"/>
            <ac:spMk id="19" creationId="{443F2ACA-E6D6-4028-82DD-F03C262D5DE6}"/>
          </ac:spMkLst>
        </pc:spChg>
        <pc:graphicFrameChg chg="add mod">
          <ac:chgData name="Albi Kovatcheva" userId="7a906a910bc94ccd" providerId="LiveId" clId="{5F303F4E-9216-4393-A102-DB03CE931C94}" dt="2021-06-11T13:46:37.568" v="1014" actId="20577"/>
          <ac:graphicFrameMkLst>
            <pc:docMk/>
            <pc:sldMk cId="2362375533" sldId="264"/>
            <ac:graphicFrameMk id="5" creationId="{776E1E72-3EB6-4C40-92F5-A585000A010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A3097-B977-4342-9E69-D956314611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9E5FD0-DB2B-4D3D-9A55-E8BF3F850808}">
      <dgm:prSet/>
      <dgm:spPr/>
      <dgm:t>
        <a:bodyPr/>
        <a:lstStyle/>
        <a:p>
          <a:r>
            <a:rPr lang="en-US" b="0" i="0"/>
            <a:t>Premier restaurants and bars are now serving drinks with ice spheres rather than ice cubes to chill the drink. </a:t>
          </a:r>
          <a:endParaRPr lang="en-US"/>
        </a:p>
      </dgm:t>
    </dgm:pt>
    <dgm:pt modelId="{9D2B152C-DD38-4DC9-9624-2FB712841A5C}" type="parTrans" cxnId="{3CE61AFF-8AA6-4596-9AFE-32DA9D72A8AB}">
      <dgm:prSet/>
      <dgm:spPr/>
      <dgm:t>
        <a:bodyPr/>
        <a:lstStyle/>
        <a:p>
          <a:endParaRPr lang="en-US"/>
        </a:p>
      </dgm:t>
    </dgm:pt>
    <dgm:pt modelId="{D5D2A31E-7C82-47EC-9E9B-312A2A41A480}" type="sibTrans" cxnId="{3CE61AFF-8AA6-4596-9AFE-32DA9D72A8AB}">
      <dgm:prSet/>
      <dgm:spPr/>
      <dgm:t>
        <a:bodyPr/>
        <a:lstStyle/>
        <a:p>
          <a:endParaRPr lang="en-US"/>
        </a:p>
      </dgm:t>
    </dgm:pt>
    <dgm:pt modelId="{4619C7B7-FDDD-4C7F-8D1B-89338DA3531C}">
      <dgm:prSet/>
      <dgm:spPr/>
      <dgm:t>
        <a:bodyPr/>
        <a:lstStyle/>
        <a:p>
          <a:r>
            <a:rPr lang="en-US" b="0" i="0"/>
            <a:t>Suppose you work for an ice vendor, and are tasked with measuring the size of manufactured ice spheres. </a:t>
          </a:r>
          <a:endParaRPr lang="en-US"/>
        </a:p>
      </dgm:t>
    </dgm:pt>
    <dgm:pt modelId="{38998FB9-94F7-4E74-84F0-9EAC8ED71959}" type="parTrans" cxnId="{B563FD88-9B43-462A-B6B2-5F711231979C}">
      <dgm:prSet/>
      <dgm:spPr/>
      <dgm:t>
        <a:bodyPr/>
        <a:lstStyle/>
        <a:p>
          <a:endParaRPr lang="en-US"/>
        </a:p>
      </dgm:t>
    </dgm:pt>
    <dgm:pt modelId="{CDC3777E-CB6A-4B35-829E-0A5A94E22D34}" type="sibTrans" cxnId="{B563FD88-9B43-462A-B6B2-5F711231979C}">
      <dgm:prSet/>
      <dgm:spPr/>
      <dgm:t>
        <a:bodyPr/>
        <a:lstStyle/>
        <a:p>
          <a:endParaRPr lang="en-US"/>
        </a:p>
      </dgm:t>
    </dgm:pt>
    <dgm:pt modelId="{D78347F7-669C-4E1B-952C-482CA45283A6}">
      <dgm:prSet/>
      <dgm:spPr/>
      <dgm:t>
        <a:bodyPr/>
        <a:lstStyle/>
        <a:p>
          <a:r>
            <a:rPr lang="en-US" b="0" i="0"/>
            <a:t>Rather than measure the diameter directly, you weigh each sphere. </a:t>
          </a:r>
          <a:endParaRPr lang="en-US"/>
        </a:p>
      </dgm:t>
    </dgm:pt>
    <dgm:pt modelId="{F4D91135-A66C-4563-A917-74AB36ADFAE3}" type="parTrans" cxnId="{2755BE0B-F3C0-434C-8AF4-D7400A92459F}">
      <dgm:prSet/>
      <dgm:spPr/>
      <dgm:t>
        <a:bodyPr/>
        <a:lstStyle/>
        <a:p>
          <a:endParaRPr lang="en-US"/>
        </a:p>
      </dgm:t>
    </dgm:pt>
    <dgm:pt modelId="{039B591E-D645-48B0-873D-6F94A9D22337}" type="sibTrans" cxnId="{2755BE0B-F3C0-434C-8AF4-D7400A92459F}">
      <dgm:prSet/>
      <dgm:spPr/>
      <dgm:t>
        <a:bodyPr/>
        <a:lstStyle/>
        <a:p>
          <a:endParaRPr lang="en-US"/>
        </a:p>
      </dgm:t>
    </dgm:pt>
    <dgm:pt modelId="{C1DF9174-5606-42F0-8A50-1BE0BF847E50}">
      <dgm:prSet/>
      <dgm:spPr/>
      <dgm:t>
        <a:bodyPr/>
        <a:lstStyle/>
        <a:p>
          <a:r>
            <a:rPr lang="en-US" b="0" i="0"/>
            <a:t>You consulted with your company's ice scientist, and they gave you a certain formula to convert the ice sphere's weight in grams to its diameter in inches (assuming it is weighed at 0 degrees Fahrenheit and is perfectly spherical); d is the sphere's diameter, and w is the sphere's weight.</a:t>
          </a:r>
          <a:endParaRPr lang="en-US"/>
        </a:p>
      </dgm:t>
    </dgm:pt>
    <dgm:pt modelId="{F2653976-5C25-4B64-A094-3E5189914594}" type="parTrans" cxnId="{8D64A92F-8E87-4C53-990D-32CFA1141670}">
      <dgm:prSet/>
      <dgm:spPr/>
      <dgm:t>
        <a:bodyPr/>
        <a:lstStyle/>
        <a:p>
          <a:endParaRPr lang="en-US"/>
        </a:p>
      </dgm:t>
    </dgm:pt>
    <dgm:pt modelId="{7D916DD5-DDD6-4E11-9244-69D8BD84D87E}" type="sibTrans" cxnId="{8D64A92F-8E87-4C53-990D-32CFA1141670}">
      <dgm:prSet/>
      <dgm:spPr/>
      <dgm:t>
        <a:bodyPr/>
        <a:lstStyle/>
        <a:p>
          <a:endParaRPr lang="en-US"/>
        </a:p>
      </dgm:t>
    </dgm:pt>
    <dgm:pt modelId="{1202E56E-6E4A-4DE1-B313-E1C4F57836E3}" type="pres">
      <dgm:prSet presAssocID="{940A3097-B977-4342-9E69-D956314611DB}" presName="linear" presStyleCnt="0">
        <dgm:presLayoutVars>
          <dgm:animLvl val="lvl"/>
          <dgm:resizeHandles val="exact"/>
        </dgm:presLayoutVars>
      </dgm:prSet>
      <dgm:spPr/>
    </dgm:pt>
    <dgm:pt modelId="{0A9B7809-15C2-47BD-A510-5907A8597C2B}" type="pres">
      <dgm:prSet presAssocID="{C29E5FD0-DB2B-4D3D-9A55-E8BF3F8508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846040-070A-42BB-B97D-B643A7BEFB8B}" type="pres">
      <dgm:prSet presAssocID="{D5D2A31E-7C82-47EC-9E9B-312A2A41A480}" presName="spacer" presStyleCnt="0"/>
      <dgm:spPr/>
    </dgm:pt>
    <dgm:pt modelId="{A75568D0-C6D6-47D6-86B0-B2F62F3ED36A}" type="pres">
      <dgm:prSet presAssocID="{4619C7B7-FDDD-4C7F-8D1B-89338DA353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899BD0-D2A9-4E4A-80F0-F5AD5C3E48CA}" type="pres">
      <dgm:prSet presAssocID="{CDC3777E-CB6A-4B35-829E-0A5A94E22D34}" presName="spacer" presStyleCnt="0"/>
      <dgm:spPr/>
    </dgm:pt>
    <dgm:pt modelId="{A6554D31-59C1-457A-BA07-40FD4CB9C7C1}" type="pres">
      <dgm:prSet presAssocID="{D78347F7-669C-4E1B-952C-482CA45283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7744F7-B6D2-47C6-BA5C-4EBAD0406237}" type="pres">
      <dgm:prSet presAssocID="{039B591E-D645-48B0-873D-6F94A9D22337}" presName="spacer" presStyleCnt="0"/>
      <dgm:spPr/>
    </dgm:pt>
    <dgm:pt modelId="{2B4A54FC-3FB8-48E0-AD74-B494E649E211}" type="pres">
      <dgm:prSet presAssocID="{C1DF9174-5606-42F0-8A50-1BE0BF847E5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886B707-53A2-47A1-8CF8-1D8599EB2306}" type="presOf" srcId="{4619C7B7-FDDD-4C7F-8D1B-89338DA3531C}" destId="{A75568D0-C6D6-47D6-86B0-B2F62F3ED36A}" srcOrd="0" destOrd="0" presId="urn:microsoft.com/office/officeart/2005/8/layout/vList2"/>
    <dgm:cxn modelId="{2755BE0B-F3C0-434C-8AF4-D7400A92459F}" srcId="{940A3097-B977-4342-9E69-D956314611DB}" destId="{D78347F7-669C-4E1B-952C-482CA45283A6}" srcOrd="2" destOrd="0" parTransId="{F4D91135-A66C-4563-A917-74AB36ADFAE3}" sibTransId="{039B591E-D645-48B0-873D-6F94A9D22337}"/>
    <dgm:cxn modelId="{8D64A92F-8E87-4C53-990D-32CFA1141670}" srcId="{940A3097-B977-4342-9E69-D956314611DB}" destId="{C1DF9174-5606-42F0-8A50-1BE0BF847E50}" srcOrd="3" destOrd="0" parTransId="{F2653976-5C25-4B64-A094-3E5189914594}" sibTransId="{7D916DD5-DDD6-4E11-9244-69D8BD84D87E}"/>
    <dgm:cxn modelId="{7946BE5C-A993-497B-A918-0A97F59E7DA4}" type="presOf" srcId="{C29E5FD0-DB2B-4D3D-9A55-E8BF3F850808}" destId="{0A9B7809-15C2-47BD-A510-5907A8597C2B}" srcOrd="0" destOrd="0" presId="urn:microsoft.com/office/officeart/2005/8/layout/vList2"/>
    <dgm:cxn modelId="{EB16C865-18E2-4FE2-AC9B-DA225C4EE3C3}" type="presOf" srcId="{D78347F7-669C-4E1B-952C-482CA45283A6}" destId="{A6554D31-59C1-457A-BA07-40FD4CB9C7C1}" srcOrd="0" destOrd="0" presId="urn:microsoft.com/office/officeart/2005/8/layout/vList2"/>
    <dgm:cxn modelId="{B563FD88-9B43-462A-B6B2-5F711231979C}" srcId="{940A3097-B977-4342-9E69-D956314611DB}" destId="{4619C7B7-FDDD-4C7F-8D1B-89338DA3531C}" srcOrd="1" destOrd="0" parTransId="{38998FB9-94F7-4E74-84F0-9EAC8ED71959}" sibTransId="{CDC3777E-CB6A-4B35-829E-0A5A94E22D34}"/>
    <dgm:cxn modelId="{B4FFC08A-D84D-4B8E-906C-A05AB9149BB0}" type="presOf" srcId="{C1DF9174-5606-42F0-8A50-1BE0BF847E50}" destId="{2B4A54FC-3FB8-48E0-AD74-B494E649E211}" srcOrd="0" destOrd="0" presId="urn:microsoft.com/office/officeart/2005/8/layout/vList2"/>
    <dgm:cxn modelId="{8E48D0BD-A6F9-42F2-90E9-B4AE292504FF}" type="presOf" srcId="{940A3097-B977-4342-9E69-D956314611DB}" destId="{1202E56E-6E4A-4DE1-B313-E1C4F57836E3}" srcOrd="0" destOrd="0" presId="urn:microsoft.com/office/officeart/2005/8/layout/vList2"/>
    <dgm:cxn modelId="{3CE61AFF-8AA6-4596-9AFE-32DA9D72A8AB}" srcId="{940A3097-B977-4342-9E69-D956314611DB}" destId="{C29E5FD0-DB2B-4D3D-9A55-E8BF3F850808}" srcOrd="0" destOrd="0" parTransId="{9D2B152C-DD38-4DC9-9624-2FB712841A5C}" sibTransId="{D5D2A31E-7C82-47EC-9E9B-312A2A41A480}"/>
    <dgm:cxn modelId="{EB235AF0-E860-4842-8F68-FB7F26119235}" type="presParOf" srcId="{1202E56E-6E4A-4DE1-B313-E1C4F57836E3}" destId="{0A9B7809-15C2-47BD-A510-5907A8597C2B}" srcOrd="0" destOrd="0" presId="urn:microsoft.com/office/officeart/2005/8/layout/vList2"/>
    <dgm:cxn modelId="{165FA0C9-6801-4920-ADE9-82C8B31E8904}" type="presParOf" srcId="{1202E56E-6E4A-4DE1-B313-E1C4F57836E3}" destId="{D8846040-070A-42BB-B97D-B643A7BEFB8B}" srcOrd="1" destOrd="0" presId="urn:microsoft.com/office/officeart/2005/8/layout/vList2"/>
    <dgm:cxn modelId="{938D5E95-8A1C-44DF-B7B9-50933524B48A}" type="presParOf" srcId="{1202E56E-6E4A-4DE1-B313-E1C4F57836E3}" destId="{A75568D0-C6D6-47D6-86B0-B2F62F3ED36A}" srcOrd="2" destOrd="0" presId="urn:microsoft.com/office/officeart/2005/8/layout/vList2"/>
    <dgm:cxn modelId="{BC7D4B19-450A-4EDF-A03A-4ED4203570AB}" type="presParOf" srcId="{1202E56E-6E4A-4DE1-B313-E1C4F57836E3}" destId="{F7899BD0-D2A9-4E4A-80F0-F5AD5C3E48CA}" srcOrd="3" destOrd="0" presId="urn:microsoft.com/office/officeart/2005/8/layout/vList2"/>
    <dgm:cxn modelId="{988277A0-6605-4DC8-A35C-38DADC270728}" type="presParOf" srcId="{1202E56E-6E4A-4DE1-B313-E1C4F57836E3}" destId="{A6554D31-59C1-457A-BA07-40FD4CB9C7C1}" srcOrd="4" destOrd="0" presId="urn:microsoft.com/office/officeart/2005/8/layout/vList2"/>
    <dgm:cxn modelId="{E9485C1E-CF1C-4C0E-AFED-C827DDF8CEF2}" type="presParOf" srcId="{1202E56E-6E4A-4DE1-B313-E1C4F57836E3}" destId="{697744F7-B6D2-47C6-BA5C-4EBAD0406237}" srcOrd="5" destOrd="0" presId="urn:microsoft.com/office/officeart/2005/8/layout/vList2"/>
    <dgm:cxn modelId="{ED8CE11C-13F9-45AE-9677-0C1AFE7C5B17}" type="presParOf" srcId="{1202E56E-6E4A-4DE1-B313-E1C4F57836E3}" destId="{2B4A54FC-3FB8-48E0-AD74-B494E649E2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39F5E6-79D7-4E8C-B3B8-7D21CCFEBF0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0AEE8B-64C7-4559-8F28-453FF8B61940}">
      <dgm:prSet/>
      <dgm:spPr/>
      <dgm:t>
        <a:bodyPr/>
        <a:lstStyle/>
        <a:p>
          <a:r>
            <a:rPr lang="en-US"/>
            <a:t>Create a function called diam() that computes the diameter of the sphere from its argument. </a:t>
          </a:r>
        </a:p>
      </dgm:t>
    </dgm:pt>
    <dgm:pt modelId="{F8FD1A80-A4A4-4025-B51E-F9BB518D2670}" type="parTrans" cxnId="{ED0AA665-357D-447A-B6C9-F58EED9CDC9B}">
      <dgm:prSet/>
      <dgm:spPr/>
      <dgm:t>
        <a:bodyPr/>
        <a:lstStyle/>
        <a:p>
          <a:endParaRPr lang="en-US"/>
        </a:p>
      </dgm:t>
    </dgm:pt>
    <dgm:pt modelId="{D9CA731A-5FE4-4DBD-8838-9E067BBA062D}" type="sibTrans" cxnId="{ED0AA665-357D-447A-B6C9-F58EED9CDC9B}">
      <dgm:prSet/>
      <dgm:spPr/>
      <dgm:t>
        <a:bodyPr/>
        <a:lstStyle/>
        <a:p>
          <a:endParaRPr lang="en-US"/>
        </a:p>
      </dgm:t>
    </dgm:pt>
    <dgm:pt modelId="{7DA98CE2-24AC-483F-8D42-2B3D73F61536}">
      <dgm:prSet/>
      <dgm:spPr/>
      <dgm:t>
        <a:bodyPr/>
        <a:lstStyle/>
        <a:p>
          <a:r>
            <a:rPr lang="en-US"/>
            <a:t>Create a for loop that will use your diam() function to compute the diameters of spheres with the following weights in grams: 0.96, 1.51, 2.17, 3.85, 4.45, and 6.02.</a:t>
          </a:r>
        </a:p>
      </dgm:t>
    </dgm:pt>
    <dgm:pt modelId="{B42F2C3C-2401-4A9D-9362-A53718043D7F}" type="parTrans" cxnId="{1DFCD5B2-2C6E-4D14-8C6F-4EFF2AC364C7}">
      <dgm:prSet/>
      <dgm:spPr/>
      <dgm:t>
        <a:bodyPr/>
        <a:lstStyle/>
        <a:p>
          <a:endParaRPr lang="en-US"/>
        </a:p>
      </dgm:t>
    </dgm:pt>
    <dgm:pt modelId="{150908D8-7739-42C9-8123-AD61714475AD}" type="sibTrans" cxnId="{1DFCD5B2-2C6E-4D14-8C6F-4EFF2AC364C7}">
      <dgm:prSet/>
      <dgm:spPr/>
      <dgm:t>
        <a:bodyPr/>
        <a:lstStyle/>
        <a:p>
          <a:endParaRPr lang="en-US"/>
        </a:p>
      </dgm:t>
    </dgm:pt>
    <dgm:pt modelId="{16748E49-0E9C-47CC-BF76-232C9DE3637B}" type="pres">
      <dgm:prSet presAssocID="{7139F5E6-79D7-4E8C-B3B8-7D21CCFEBF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FA18E9-4906-486F-BE29-06A86C63551A}" type="pres">
      <dgm:prSet presAssocID="{E20AEE8B-64C7-4559-8F28-453FF8B61940}" presName="hierRoot1" presStyleCnt="0"/>
      <dgm:spPr/>
    </dgm:pt>
    <dgm:pt modelId="{91250E54-65DA-4605-86A9-59ADF4ACF38D}" type="pres">
      <dgm:prSet presAssocID="{E20AEE8B-64C7-4559-8F28-453FF8B61940}" presName="composite" presStyleCnt="0"/>
      <dgm:spPr/>
    </dgm:pt>
    <dgm:pt modelId="{468B5A52-5811-4A90-AFB3-B108E11D1E7B}" type="pres">
      <dgm:prSet presAssocID="{E20AEE8B-64C7-4559-8F28-453FF8B61940}" presName="background" presStyleLbl="node0" presStyleIdx="0" presStyleCnt="2"/>
      <dgm:spPr/>
    </dgm:pt>
    <dgm:pt modelId="{5D0DAAC2-6504-4010-873A-31AE68F10CF0}" type="pres">
      <dgm:prSet presAssocID="{E20AEE8B-64C7-4559-8F28-453FF8B61940}" presName="text" presStyleLbl="fgAcc0" presStyleIdx="0" presStyleCnt="2">
        <dgm:presLayoutVars>
          <dgm:chPref val="3"/>
        </dgm:presLayoutVars>
      </dgm:prSet>
      <dgm:spPr/>
    </dgm:pt>
    <dgm:pt modelId="{9F16EA89-45A2-456C-8528-498E28EDA872}" type="pres">
      <dgm:prSet presAssocID="{E20AEE8B-64C7-4559-8F28-453FF8B61940}" presName="hierChild2" presStyleCnt="0"/>
      <dgm:spPr/>
    </dgm:pt>
    <dgm:pt modelId="{AD1CFED1-06D0-4B83-B1FB-66DD5F323109}" type="pres">
      <dgm:prSet presAssocID="{7DA98CE2-24AC-483F-8D42-2B3D73F61536}" presName="hierRoot1" presStyleCnt="0"/>
      <dgm:spPr/>
    </dgm:pt>
    <dgm:pt modelId="{BB670895-9240-466A-BE9C-898949706996}" type="pres">
      <dgm:prSet presAssocID="{7DA98CE2-24AC-483F-8D42-2B3D73F61536}" presName="composite" presStyleCnt="0"/>
      <dgm:spPr/>
    </dgm:pt>
    <dgm:pt modelId="{AE6494C4-4F66-4337-9A91-C4800B1DE792}" type="pres">
      <dgm:prSet presAssocID="{7DA98CE2-24AC-483F-8D42-2B3D73F61536}" presName="background" presStyleLbl="node0" presStyleIdx="1" presStyleCnt="2"/>
      <dgm:spPr/>
    </dgm:pt>
    <dgm:pt modelId="{9E0FBDA9-6464-45F2-A3D7-B4C7B9A1A8A8}" type="pres">
      <dgm:prSet presAssocID="{7DA98CE2-24AC-483F-8D42-2B3D73F61536}" presName="text" presStyleLbl="fgAcc0" presStyleIdx="1" presStyleCnt="2">
        <dgm:presLayoutVars>
          <dgm:chPref val="3"/>
        </dgm:presLayoutVars>
      </dgm:prSet>
      <dgm:spPr/>
    </dgm:pt>
    <dgm:pt modelId="{8BF04EDF-ED21-4B82-AC1F-1569D8E604C4}" type="pres">
      <dgm:prSet presAssocID="{7DA98CE2-24AC-483F-8D42-2B3D73F61536}" presName="hierChild2" presStyleCnt="0"/>
      <dgm:spPr/>
    </dgm:pt>
  </dgm:ptLst>
  <dgm:cxnLst>
    <dgm:cxn modelId="{9E937123-C854-42A4-9FF6-FF94491A3E7D}" type="presOf" srcId="{E20AEE8B-64C7-4559-8F28-453FF8B61940}" destId="{5D0DAAC2-6504-4010-873A-31AE68F10CF0}" srcOrd="0" destOrd="0" presId="urn:microsoft.com/office/officeart/2005/8/layout/hierarchy1"/>
    <dgm:cxn modelId="{99509226-A7E4-42AC-BDD4-C79A15809595}" type="presOf" srcId="{7139F5E6-79D7-4E8C-B3B8-7D21CCFEBF04}" destId="{16748E49-0E9C-47CC-BF76-232C9DE3637B}" srcOrd="0" destOrd="0" presId="urn:microsoft.com/office/officeart/2005/8/layout/hierarchy1"/>
    <dgm:cxn modelId="{ED0AA665-357D-447A-B6C9-F58EED9CDC9B}" srcId="{7139F5E6-79D7-4E8C-B3B8-7D21CCFEBF04}" destId="{E20AEE8B-64C7-4559-8F28-453FF8B61940}" srcOrd="0" destOrd="0" parTransId="{F8FD1A80-A4A4-4025-B51E-F9BB518D2670}" sibTransId="{D9CA731A-5FE4-4DBD-8838-9E067BBA062D}"/>
    <dgm:cxn modelId="{90EBC753-30C9-4E20-B431-AD3DEED668A1}" type="presOf" srcId="{7DA98CE2-24AC-483F-8D42-2B3D73F61536}" destId="{9E0FBDA9-6464-45F2-A3D7-B4C7B9A1A8A8}" srcOrd="0" destOrd="0" presId="urn:microsoft.com/office/officeart/2005/8/layout/hierarchy1"/>
    <dgm:cxn modelId="{1DFCD5B2-2C6E-4D14-8C6F-4EFF2AC364C7}" srcId="{7139F5E6-79D7-4E8C-B3B8-7D21CCFEBF04}" destId="{7DA98CE2-24AC-483F-8D42-2B3D73F61536}" srcOrd="1" destOrd="0" parTransId="{B42F2C3C-2401-4A9D-9362-A53718043D7F}" sibTransId="{150908D8-7739-42C9-8123-AD61714475AD}"/>
    <dgm:cxn modelId="{19069B1A-98B2-4407-95B9-62773961651B}" type="presParOf" srcId="{16748E49-0E9C-47CC-BF76-232C9DE3637B}" destId="{2BFA18E9-4906-486F-BE29-06A86C63551A}" srcOrd="0" destOrd="0" presId="urn:microsoft.com/office/officeart/2005/8/layout/hierarchy1"/>
    <dgm:cxn modelId="{2C970CEC-91D8-41A8-BE14-D748E3F86DA2}" type="presParOf" srcId="{2BFA18E9-4906-486F-BE29-06A86C63551A}" destId="{91250E54-65DA-4605-86A9-59ADF4ACF38D}" srcOrd="0" destOrd="0" presId="urn:microsoft.com/office/officeart/2005/8/layout/hierarchy1"/>
    <dgm:cxn modelId="{605A290F-2C60-4383-8B8F-62C6D342364A}" type="presParOf" srcId="{91250E54-65DA-4605-86A9-59ADF4ACF38D}" destId="{468B5A52-5811-4A90-AFB3-B108E11D1E7B}" srcOrd="0" destOrd="0" presId="urn:microsoft.com/office/officeart/2005/8/layout/hierarchy1"/>
    <dgm:cxn modelId="{3CC9D2A6-1D75-4A15-98EF-AFD261F22990}" type="presParOf" srcId="{91250E54-65DA-4605-86A9-59ADF4ACF38D}" destId="{5D0DAAC2-6504-4010-873A-31AE68F10CF0}" srcOrd="1" destOrd="0" presId="urn:microsoft.com/office/officeart/2005/8/layout/hierarchy1"/>
    <dgm:cxn modelId="{60616A81-2BF3-4906-98EF-F6823CF03F13}" type="presParOf" srcId="{2BFA18E9-4906-486F-BE29-06A86C63551A}" destId="{9F16EA89-45A2-456C-8528-498E28EDA872}" srcOrd="1" destOrd="0" presId="urn:microsoft.com/office/officeart/2005/8/layout/hierarchy1"/>
    <dgm:cxn modelId="{61E85A28-C8E6-4296-87AE-8CAB83429417}" type="presParOf" srcId="{16748E49-0E9C-47CC-BF76-232C9DE3637B}" destId="{AD1CFED1-06D0-4B83-B1FB-66DD5F323109}" srcOrd="1" destOrd="0" presId="urn:microsoft.com/office/officeart/2005/8/layout/hierarchy1"/>
    <dgm:cxn modelId="{DD365CFC-C569-4463-AF28-E7CCED828527}" type="presParOf" srcId="{AD1CFED1-06D0-4B83-B1FB-66DD5F323109}" destId="{BB670895-9240-466A-BE9C-898949706996}" srcOrd="0" destOrd="0" presId="urn:microsoft.com/office/officeart/2005/8/layout/hierarchy1"/>
    <dgm:cxn modelId="{9CFDA6CB-83FF-43CE-AD56-D3DB12A95845}" type="presParOf" srcId="{BB670895-9240-466A-BE9C-898949706996}" destId="{AE6494C4-4F66-4337-9A91-C4800B1DE792}" srcOrd="0" destOrd="0" presId="urn:microsoft.com/office/officeart/2005/8/layout/hierarchy1"/>
    <dgm:cxn modelId="{D89529FA-4F93-4ACC-9FF8-C8AA7883E47C}" type="presParOf" srcId="{BB670895-9240-466A-BE9C-898949706996}" destId="{9E0FBDA9-6464-45F2-A3D7-B4C7B9A1A8A8}" srcOrd="1" destOrd="0" presId="urn:microsoft.com/office/officeart/2005/8/layout/hierarchy1"/>
    <dgm:cxn modelId="{9C799548-B2B1-4B31-8184-9F48607F2EFC}" type="presParOf" srcId="{AD1CFED1-06D0-4B83-B1FB-66DD5F323109}" destId="{8BF04EDF-ED21-4B82-AC1F-1569D8E604C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AE1160-B4BC-4D0B-B53E-F1E6963EA74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85B715-FAB0-4501-BC8C-017096022B9F}">
      <dgm:prSet/>
      <dgm:spPr/>
      <dgm:t>
        <a:bodyPr/>
        <a:lstStyle/>
        <a:p>
          <a:r>
            <a:rPr lang="en-US"/>
            <a:t>The diameter of these ice spheres ranges from approximately 0.5 to 1 inches.</a:t>
          </a:r>
        </a:p>
      </dgm:t>
    </dgm:pt>
    <dgm:pt modelId="{72E35C31-9E86-4A8D-878A-2392D6DDA3AB}" type="parTrans" cxnId="{B669C72C-972C-4749-AB9E-4661B118B1CA}">
      <dgm:prSet/>
      <dgm:spPr/>
      <dgm:t>
        <a:bodyPr/>
        <a:lstStyle/>
        <a:p>
          <a:endParaRPr lang="en-US"/>
        </a:p>
      </dgm:t>
    </dgm:pt>
    <dgm:pt modelId="{2D3CB397-F330-4658-ACB7-BC4229DD87A3}" type="sibTrans" cxnId="{B669C72C-972C-4749-AB9E-4661B118B1CA}">
      <dgm:prSet/>
      <dgm:spPr/>
      <dgm:t>
        <a:bodyPr/>
        <a:lstStyle/>
        <a:p>
          <a:endParaRPr lang="en-US"/>
        </a:p>
      </dgm:t>
    </dgm:pt>
    <dgm:pt modelId="{8C9A1C9B-1D4E-40D7-8EE1-416E3469ADF2}">
      <dgm:prSet/>
      <dgm:spPr/>
      <dgm:t>
        <a:bodyPr/>
        <a:lstStyle/>
        <a:p>
          <a:r>
            <a:rPr lang="en-US"/>
            <a:t>The weight of the ice spheres varies significantly, from approximately 1 to 6 grams.</a:t>
          </a:r>
        </a:p>
      </dgm:t>
    </dgm:pt>
    <dgm:pt modelId="{405098C5-8A18-45E5-9D38-CE1F9C19674D}" type="parTrans" cxnId="{5C03DAD5-0FB1-4E1F-9E1E-650224BC9DE9}">
      <dgm:prSet/>
      <dgm:spPr/>
      <dgm:t>
        <a:bodyPr/>
        <a:lstStyle/>
        <a:p>
          <a:endParaRPr lang="en-US"/>
        </a:p>
      </dgm:t>
    </dgm:pt>
    <dgm:pt modelId="{73D4704A-39C5-48C2-897D-A8A4F949BAD3}" type="sibTrans" cxnId="{5C03DAD5-0FB1-4E1F-9E1E-650224BC9DE9}">
      <dgm:prSet/>
      <dgm:spPr/>
      <dgm:t>
        <a:bodyPr/>
        <a:lstStyle/>
        <a:p>
          <a:endParaRPr lang="en-US"/>
        </a:p>
      </dgm:t>
    </dgm:pt>
    <dgm:pt modelId="{A733663C-16F0-4795-9B54-75D58DF70228}" type="pres">
      <dgm:prSet presAssocID="{E2AE1160-B4BC-4D0B-B53E-F1E6963EA741}" presName="vert0" presStyleCnt="0">
        <dgm:presLayoutVars>
          <dgm:dir/>
          <dgm:animOne val="branch"/>
          <dgm:animLvl val="lvl"/>
        </dgm:presLayoutVars>
      </dgm:prSet>
      <dgm:spPr/>
    </dgm:pt>
    <dgm:pt modelId="{10A76A56-8D34-4D97-A678-ABC700C643B7}" type="pres">
      <dgm:prSet presAssocID="{6F85B715-FAB0-4501-BC8C-017096022B9F}" presName="thickLine" presStyleLbl="alignNode1" presStyleIdx="0" presStyleCnt="2"/>
      <dgm:spPr/>
    </dgm:pt>
    <dgm:pt modelId="{5F074C08-CA4B-4732-8FA0-A0E21E8C5E7F}" type="pres">
      <dgm:prSet presAssocID="{6F85B715-FAB0-4501-BC8C-017096022B9F}" presName="horz1" presStyleCnt="0"/>
      <dgm:spPr/>
    </dgm:pt>
    <dgm:pt modelId="{72A3E8C1-C40B-4C7C-ADE0-42927B52B4B2}" type="pres">
      <dgm:prSet presAssocID="{6F85B715-FAB0-4501-BC8C-017096022B9F}" presName="tx1" presStyleLbl="revTx" presStyleIdx="0" presStyleCnt="2"/>
      <dgm:spPr/>
    </dgm:pt>
    <dgm:pt modelId="{078AD8AA-856B-4274-B450-822A1479181A}" type="pres">
      <dgm:prSet presAssocID="{6F85B715-FAB0-4501-BC8C-017096022B9F}" presName="vert1" presStyleCnt="0"/>
      <dgm:spPr/>
    </dgm:pt>
    <dgm:pt modelId="{B9275567-747A-4663-B226-3C49664E9C8E}" type="pres">
      <dgm:prSet presAssocID="{8C9A1C9B-1D4E-40D7-8EE1-416E3469ADF2}" presName="thickLine" presStyleLbl="alignNode1" presStyleIdx="1" presStyleCnt="2"/>
      <dgm:spPr/>
    </dgm:pt>
    <dgm:pt modelId="{FA7EE246-9D47-4D03-8AEE-25A878912D14}" type="pres">
      <dgm:prSet presAssocID="{8C9A1C9B-1D4E-40D7-8EE1-416E3469ADF2}" presName="horz1" presStyleCnt="0"/>
      <dgm:spPr/>
    </dgm:pt>
    <dgm:pt modelId="{74DDCA5B-2E4F-411E-88A9-D8FD37078DDC}" type="pres">
      <dgm:prSet presAssocID="{8C9A1C9B-1D4E-40D7-8EE1-416E3469ADF2}" presName="tx1" presStyleLbl="revTx" presStyleIdx="1" presStyleCnt="2"/>
      <dgm:spPr/>
    </dgm:pt>
    <dgm:pt modelId="{92818812-64D6-49AB-9397-58FFA35983E8}" type="pres">
      <dgm:prSet presAssocID="{8C9A1C9B-1D4E-40D7-8EE1-416E3469ADF2}" presName="vert1" presStyleCnt="0"/>
      <dgm:spPr/>
    </dgm:pt>
  </dgm:ptLst>
  <dgm:cxnLst>
    <dgm:cxn modelId="{B669C72C-972C-4749-AB9E-4661B118B1CA}" srcId="{E2AE1160-B4BC-4D0B-B53E-F1E6963EA741}" destId="{6F85B715-FAB0-4501-BC8C-017096022B9F}" srcOrd="0" destOrd="0" parTransId="{72E35C31-9E86-4A8D-878A-2392D6DDA3AB}" sibTransId="{2D3CB397-F330-4658-ACB7-BC4229DD87A3}"/>
    <dgm:cxn modelId="{730E5485-0B74-4648-BC9A-D90E6A481365}" type="presOf" srcId="{8C9A1C9B-1D4E-40D7-8EE1-416E3469ADF2}" destId="{74DDCA5B-2E4F-411E-88A9-D8FD37078DDC}" srcOrd="0" destOrd="0" presId="urn:microsoft.com/office/officeart/2008/layout/LinedList"/>
    <dgm:cxn modelId="{98364A9E-FA5D-4A19-ACE8-B63B485B4A11}" type="presOf" srcId="{E2AE1160-B4BC-4D0B-B53E-F1E6963EA741}" destId="{A733663C-16F0-4795-9B54-75D58DF70228}" srcOrd="0" destOrd="0" presId="urn:microsoft.com/office/officeart/2008/layout/LinedList"/>
    <dgm:cxn modelId="{4C47E1D4-F6C5-48E1-86B4-106CE9242187}" type="presOf" srcId="{6F85B715-FAB0-4501-BC8C-017096022B9F}" destId="{72A3E8C1-C40B-4C7C-ADE0-42927B52B4B2}" srcOrd="0" destOrd="0" presId="urn:microsoft.com/office/officeart/2008/layout/LinedList"/>
    <dgm:cxn modelId="{5C03DAD5-0FB1-4E1F-9E1E-650224BC9DE9}" srcId="{E2AE1160-B4BC-4D0B-B53E-F1E6963EA741}" destId="{8C9A1C9B-1D4E-40D7-8EE1-416E3469ADF2}" srcOrd="1" destOrd="0" parTransId="{405098C5-8A18-45E5-9D38-CE1F9C19674D}" sibTransId="{73D4704A-39C5-48C2-897D-A8A4F949BAD3}"/>
    <dgm:cxn modelId="{91FCED37-851A-49CB-BA41-53E37F621898}" type="presParOf" srcId="{A733663C-16F0-4795-9B54-75D58DF70228}" destId="{10A76A56-8D34-4D97-A678-ABC700C643B7}" srcOrd="0" destOrd="0" presId="urn:microsoft.com/office/officeart/2008/layout/LinedList"/>
    <dgm:cxn modelId="{72781957-1B7D-4F0B-B1CC-73082757681A}" type="presParOf" srcId="{A733663C-16F0-4795-9B54-75D58DF70228}" destId="{5F074C08-CA4B-4732-8FA0-A0E21E8C5E7F}" srcOrd="1" destOrd="0" presId="urn:microsoft.com/office/officeart/2008/layout/LinedList"/>
    <dgm:cxn modelId="{0A7DA2A6-A238-4A09-A367-6F855E8AA218}" type="presParOf" srcId="{5F074C08-CA4B-4732-8FA0-A0E21E8C5E7F}" destId="{72A3E8C1-C40B-4C7C-ADE0-42927B52B4B2}" srcOrd="0" destOrd="0" presId="urn:microsoft.com/office/officeart/2008/layout/LinedList"/>
    <dgm:cxn modelId="{3F7054D7-C873-43F7-8982-62F4CD163735}" type="presParOf" srcId="{5F074C08-CA4B-4732-8FA0-A0E21E8C5E7F}" destId="{078AD8AA-856B-4274-B450-822A1479181A}" srcOrd="1" destOrd="0" presId="urn:microsoft.com/office/officeart/2008/layout/LinedList"/>
    <dgm:cxn modelId="{AD32ED33-9DFF-4B71-8131-4207C563EF39}" type="presParOf" srcId="{A733663C-16F0-4795-9B54-75D58DF70228}" destId="{B9275567-747A-4663-B226-3C49664E9C8E}" srcOrd="2" destOrd="0" presId="urn:microsoft.com/office/officeart/2008/layout/LinedList"/>
    <dgm:cxn modelId="{D78E0B72-D2E3-46BA-8B28-A4A3D36605B1}" type="presParOf" srcId="{A733663C-16F0-4795-9B54-75D58DF70228}" destId="{FA7EE246-9D47-4D03-8AEE-25A878912D14}" srcOrd="3" destOrd="0" presId="urn:microsoft.com/office/officeart/2008/layout/LinedList"/>
    <dgm:cxn modelId="{B1CD6C49-F4F5-4D60-9607-772104EBA10A}" type="presParOf" srcId="{FA7EE246-9D47-4D03-8AEE-25A878912D14}" destId="{74DDCA5B-2E4F-411E-88A9-D8FD37078DDC}" srcOrd="0" destOrd="0" presId="urn:microsoft.com/office/officeart/2008/layout/LinedList"/>
    <dgm:cxn modelId="{1EE765B9-3D88-4321-8ED1-2277BE3E5764}" type="presParOf" srcId="{FA7EE246-9D47-4D03-8AEE-25A878912D14}" destId="{92818812-64D6-49AB-9397-58FFA35983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F38FA6-C180-41CE-8DFD-4F32138AE91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641F45-ADB9-4DE3-B83F-7B476F98E0FE}">
      <dgm:prSet/>
      <dgm:spPr/>
      <dgm:t>
        <a:bodyPr/>
        <a:lstStyle/>
        <a:p>
          <a:r>
            <a:rPr lang="en-US"/>
            <a:t>The sphere volume ranges from approximately 0.51 to 3.19 cubic inches.</a:t>
          </a:r>
        </a:p>
      </dgm:t>
    </dgm:pt>
    <dgm:pt modelId="{49CB76D7-0FC9-487E-BEB0-F149E4B5129D}" type="parTrans" cxnId="{3402CBF9-34AD-440D-A516-744A775B0E6D}">
      <dgm:prSet/>
      <dgm:spPr/>
      <dgm:t>
        <a:bodyPr/>
        <a:lstStyle/>
        <a:p>
          <a:endParaRPr lang="en-US"/>
        </a:p>
      </dgm:t>
    </dgm:pt>
    <dgm:pt modelId="{76B987F7-4867-413B-A6C0-C7868E57336D}" type="sibTrans" cxnId="{3402CBF9-34AD-440D-A516-744A775B0E6D}">
      <dgm:prSet/>
      <dgm:spPr/>
      <dgm:t>
        <a:bodyPr/>
        <a:lstStyle/>
        <a:p>
          <a:endParaRPr lang="en-US"/>
        </a:p>
      </dgm:t>
    </dgm:pt>
    <dgm:pt modelId="{6ED66C40-4ADC-4419-B92B-5FBAF848D8A5}">
      <dgm:prSet/>
      <dgm:spPr/>
      <dgm:t>
        <a:bodyPr/>
        <a:lstStyle/>
        <a:p>
          <a:r>
            <a:rPr lang="en-US" dirty="0"/>
            <a:t>The ice spheres were weighed at 0F = -17.778C, so their density is approximately 0.919456 g/cubic cm = 15.0672 g/cubic in.</a:t>
          </a:r>
        </a:p>
      </dgm:t>
    </dgm:pt>
    <dgm:pt modelId="{9462C732-8172-436D-8A98-EA52EF3D0121}" type="parTrans" cxnId="{CDB2D8F3-B6DB-42AA-B741-72FBA4436F41}">
      <dgm:prSet/>
      <dgm:spPr/>
      <dgm:t>
        <a:bodyPr/>
        <a:lstStyle/>
        <a:p>
          <a:endParaRPr lang="en-US"/>
        </a:p>
      </dgm:t>
    </dgm:pt>
    <dgm:pt modelId="{9D2BF12B-22D0-4D91-AC20-417FF914FC6B}" type="sibTrans" cxnId="{CDB2D8F3-B6DB-42AA-B741-72FBA4436F41}">
      <dgm:prSet/>
      <dgm:spPr/>
      <dgm:t>
        <a:bodyPr/>
        <a:lstStyle/>
        <a:p>
          <a:endParaRPr lang="en-US"/>
        </a:p>
      </dgm:t>
    </dgm:pt>
    <dgm:pt modelId="{4890E1DF-8857-4A46-A6D2-234A149B1BF9}">
      <dgm:prSet/>
      <dgm:spPr/>
      <dgm:t>
        <a:bodyPr/>
        <a:lstStyle/>
        <a:p>
          <a:r>
            <a:rPr lang="en-US"/>
            <a:t>In nature under the same conditions, their weights would range from 7.68 grams to 48 grams.</a:t>
          </a:r>
        </a:p>
      </dgm:t>
    </dgm:pt>
    <dgm:pt modelId="{02D8343B-76BD-41C1-AA7A-ADA9D5083027}" type="parTrans" cxnId="{40FB847D-8607-4716-95C0-84681377A5C1}">
      <dgm:prSet/>
      <dgm:spPr/>
      <dgm:t>
        <a:bodyPr/>
        <a:lstStyle/>
        <a:p>
          <a:endParaRPr lang="en-US"/>
        </a:p>
      </dgm:t>
    </dgm:pt>
    <dgm:pt modelId="{FEE47035-8D03-44B6-8C3B-2353F87EC639}" type="sibTrans" cxnId="{40FB847D-8607-4716-95C0-84681377A5C1}">
      <dgm:prSet/>
      <dgm:spPr/>
      <dgm:t>
        <a:bodyPr/>
        <a:lstStyle/>
        <a:p>
          <a:endParaRPr lang="en-US"/>
        </a:p>
      </dgm:t>
    </dgm:pt>
    <dgm:pt modelId="{22B1DB42-E8F5-4B65-BFCC-264789A031ED}">
      <dgm:prSet/>
      <dgm:spPr/>
      <dgm:t>
        <a:bodyPr/>
        <a:lstStyle/>
        <a:p>
          <a:r>
            <a:rPr lang="en-US" dirty="0"/>
            <a:t>This formula might not be consistent with nature.</a:t>
          </a:r>
        </a:p>
      </dgm:t>
    </dgm:pt>
    <dgm:pt modelId="{D745077A-64A7-4BBE-A78F-B80F4B90B186}" type="parTrans" cxnId="{A22794E8-7412-40A0-9582-ECD1C7E1EE3D}">
      <dgm:prSet/>
      <dgm:spPr/>
      <dgm:t>
        <a:bodyPr/>
        <a:lstStyle/>
        <a:p>
          <a:endParaRPr lang="en-US"/>
        </a:p>
      </dgm:t>
    </dgm:pt>
    <dgm:pt modelId="{4BDAF78B-28FB-46C0-AA58-16151D64B999}" type="sibTrans" cxnId="{A22794E8-7412-40A0-9582-ECD1C7E1EE3D}">
      <dgm:prSet/>
      <dgm:spPr/>
      <dgm:t>
        <a:bodyPr/>
        <a:lstStyle/>
        <a:p>
          <a:endParaRPr lang="en-US"/>
        </a:p>
      </dgm:t>
    </dgm:pt>
    <dgm:pt modelId="{12FE9E3C-E57B-496D-B358-86F1499E5043}" type="pres">
      <dgm:prSet presAssocID="{A3F38FA6-C180-41CE-8DFD-4F32138AE913}" presName="vert0" presStyleCnt="0">
        <dgm:presLayoutVars>
          <dgm:dir/>
          <dgm:animOne val="branch"/>
          <dgm:animLvl val="lvl"/>
        </dgm:presLayoutVars>
      </dgm:prSet>
      <dgm:spPr/>
    </dgm:pt>
    <dgm:pt modelId="{1B4AEED4-9CB0-44B4-BDE5-7FCAB12A2B0E}" type="pres">
      <dgm:prSet presAssocID="{04641F45-ADB9-4DE3-B83F-7B476F98E0FE}" presName="thickLine" presStyleLbl="alignNode1" presStyleIdx="0" presStyleCnt="4"/>
      <dgm:spPr/>
    </dgm:pt>
    <dgm:pt modelId="{F25A7761-0A3D-4AA3-A0F6-6D1639A3CA94}" type="pres">
      <dgm:prSet presAssocID="{04641F45-ADB9-4DE3-B83F-7B476F98E0FE}" presName="horz1" presStyleCnt="0"/>
      <dgm:spPr/>
    </dgm:pt>
    <dgm:pt modelId="{978A8078-101B-4E60-AAFC-8096FF83DCFB}" type="pres">
      <dgm:prSet presAssocID="{04641F45-ADB9-4DE3-B83F-7B476F98E0FE}" presName="tx1" presStyleLbl="revTx" presStyleIdx="0" presStyleCnt="4"/>
      <dgm:spPr/>
    </dgm:pt>
    <dgm:pt modelId="{14E37763-AF14-401D-AA86-45AA7A2E7FEC}" type="pres">
      <dgm:prSet presAssocID="{04641F45-ADB9-4DE3-B83F-7B476F98E0FE}" presName="vert1" presStyleCnt="0"/>
      <dgm:spPr/>
    </dgm:pt>
    <dgm:pt modelId="{626B09AD-F7D5-47FA-A3B0-37D2A76CD5EE}" type="pres">
      <dgm:prSet presAssocID="{6ED66C40-4ADC-4419-B92B-5FBAF848D8A5}" presName="thickLine" presStyleLbl="alignNode1" presStyleIdx="1" presStyleCnt="4"/>
      <dgm:spPr/>
    </dgm:pt>
    <dgm:pt modelId="{FA36D560-D8C0-45D5-8BFC-EB6003BD9169}" type="pres">
      <dgm:prSet presAssocID="{6ED66C40-4ADC-4419-B92B-5FBAF848D8A5}" presName="horz1" presStyleCnt="0"/>
      <dgm:spPr/>
    </dgm:pt>
    <dgm:pt modelId="{B3646F9D-2108-4F1B-9AFA-7666AE5813A3}" type="pres">
      <dgm:prSet presAssocID="{6ED66C40-4ADC-4419-B92B-5FBAF848D8A5}" presName="tx1" presStyleLbl="revTx" presStyleIdx="1" presStyleCnt="4"/>
      <dgm:spPr/>
    </dgm:pt>
    <dgm:pt modelId="{C01664A0-3DA4-4907-9667-5D005DD7213F}" type="pres">
      <dgm:prSet presAssocID="{6ED66C40-4ADC-4419-B92B-5FBAF848D8A5}" presName="vert1" presStyleCnt="0"/>
      <dgm:spPr/>
    </dgm:pt>
    <dgm:pt modelId="{ACD92C38-6D9A-4E4C-9242-A3BE4DFF03BB}" type="pres">
      <dgm:prSet presAssocID="{4890E1DF-8857-4A46-A6D2-234A149B1BF9}" presName="thickLine" presStyleLbl="alignNode1" presStyleIdx="2" presStyleCnt="4"/>
      <dgm:spPr/>
    </dgm:pt>
    <dgm:pt modelId="{769DB910-BF7B-4580-813F-D0501D23772F}" type="pres">
      <dgm:prSet presAssocID="{4890E1DF-8857-4A46-A6D2-234A149B1BF9}" presName="horz1" presStyleCnt="0"/>
      <dgm:spPr/>
    </dgm:pt>
    <dgm:pt modelId="{619F87B0-E4E4-4866-B363-FF03FCA915E3}" type="pres">
      <dgm:prSet presAssocID="{4890E1DF-8857-4A46-A6D2-234A149B1BF9}" presName="tx1" presStyleLbl="revTx" presStyleIdx="2" presStyleCnt="4"/>
      <dgm:spPr/>
    </dgm:pt>
    <dgm:pt modelId="{E2AEEA99-A721-4C3B-BE3C-1C3E0896BC5D}" type="pres">
      <dgm:prSet presAssocID="{4890E1DF-8857-4A46-A6D2-234A149B1BF9}" presName="vert1" presStyleCnt="0"/>
      <dgm:spPr/>
    </dgm:pt>
    <dgm:pt modelId="{4FD60B8D-CB7B-4607-AD74-2458D8751A81}" type="pres">
      <dgm:prSet presAssocID="{22B1DB42-E8F5-4B65-BFCC-264789A031ED}" presName="thickLine" presStyleLbl="alignNode1" presStyleIdx="3" presStyleCnt="4"/>
      <dgm:spPr/>
    </dgm:pt>
    <dgm:pt modelId="{E3093371-4A81-4BFD-81AB-F23AC5A7FC66}" type="pres">
      <dgm:prSet presAssocID="{22B1DB42-E8F5-4B65-BFCC-264789A031ED}" presName="horz1" presStyleCnt="0"/>
      <dgm:spPr/>
    </dgm:pt>
    <dgm:pt modelId="{549F5E02-30F8-4ABE-A922-04C25B30B9FA}" type="pres">
      <dgm:prSet presAssocID="{22B1DB42-E8F5-4B65-BFCC-264789A031ED}" presName="tx1" presStyleLbl="revTx" presStyleIdx="3" presStyleCnt="4"/>
      <dgm:spPr/>
    </dgm:pt>
    <dgm:pt modelId="{B63BC129-B312-42D0-B318-EAFEB8E27735}" type="pres">
      <dgm:prSet presAssocID="{22B1DB42-E8F5-4B65-BFCC-264789A031ED}" presName="vert1" presStyleCnt="0"/>
      <dgm:spPr/>
    </dgm:pt>
  </dgm:ptLst>
  <dgm:cxnLst>
    <dgm:cxn modelId="{074BE40A-D17E-4DBC-9FDD-2AE6375B616C}" type="presOf" srcId="{04641F45-ADB9-4DE3-B83F-7B476F98E0FE}" destId="{978A8078-101B-4E60-AAFC-8096FF83DCFB}" srcOrd="0" destOrd="0" presId="urn:microsoft.com/office/officeart/2008/layout/LinedList"/>
    <dgm:cxn modelId="{6CEE233F-F109-4130-B708-FBCB7731525B}" type="presOf" srcId="{4890E1DF-8857-4A46-A6D2-234A149B1BF9}" destId="{619F87B0-E4E4-4866-B363-FF03FCA915E3}" srcOrd="0" destOrd="0" presId="urn:microsoft.com/office/officeart/2008/layout/LinedList"/>
    <dgm:cxn modelId="{DF904467-16AD-4E6E-B723-E630BCA195B8}" type="presOf" srcId="{22B1DB42-E8F5-4B65-BFCC-264789A031ED}" destId="{549F5E02-30F8-4ABE-A922-04C25B30B9FA}" srcOrd="0" destOrd="0" presId="urn:microsoft.com/office/officeart/2008/layout/LinedList"/>
    <dgm:cxn modelId="{40FB847D-8607-4716-95C0-84681377A5C1}" srcId="{A3F38FA6-C180-41CE-8DFD-4F32138AE913}" destId="{4890E1DF-8857-4A46-A6D2-234A149B1BF9}" srcOrd="2" destOrd="0" parTransId="{02D8343B-76BD-41C1-AA7A-ADA9D5083027}" sibTransId="{FEE47035-8D03-44B6-8C3B-2353F87EC639}"/>
    <dgm:cxn modelId="{DE8EBEB3-6A32-405D-9269-41F6EBCA8B42}" type="presOf" srcId="{6ED66C40-4ADC-4419-B92B-5FBAF848D8A5}" destId="{B3646F9D-2108-4F1B-9AFA-7666AE5813A3}" srcOrd="0" destOrd="0" presId="urn:microsoft.com/office/officeart/2008/layout/LinedList"/>
    <dgm:cxn modelId="{631AC0D1-0E90-4290-A3BB-AD99FAD8E764}" type="presOf" srcId="{A3F38FA6-C180-41CE-8DFD-4F32138AE913}" destId="{12FE9E3C-E57B-496D-B358-86F1499E5043}" srcOrd="0" destOrd="0" presId="urn:microsoft.com/office/officeart/2008/layout/LinedList"/>
    <dgm:cxn modelId="{A22794E8-7412-40A0-9582-ECD1C7E1EE3D}" srcId="{A3F38FA6-C180-41CE-8DFD-4F32138AE913}" destId="{22B1DB42-E8F5-4B65-BFCC-264789A031ED}" srcOrd="3" destOrd="0" parTransId="{D745077A-64A7-4BBE-A78F-B80F4B90B186}" sibTransId="{4BDAF78B-28FB-46C0-AA58-16151D64B999}"/>
    <dgm:cxn modelId="{CDB2D8F3-B6DB-42AA-B741-72FBA4436F41}" srcId="{A3F38FA6-C180-41CE-8DFD-4F32138AE913}" destId="{6ED66C40-4ADC-4419-B92B-5FBAF848D8A5}" srcOrd="1" destOrd="0" parTransId="{9462C732-8172-436D-8A98-EA52EF3D0121}" sibTransId="{9D2BF12B-22D0-4D91-AC20-417FF914FC6B}"/>
    <dgm:cxn modelId="{3402CBF9-34AD-440D-A516-744A775B0E6D}" srcId="{A3F38FA6-C180-41CE-8DFD-4F32138AE913}" destId="{04641F45-ADB9-4DE3-B83F-7B476F98E0FE}" srcOrd="0" destOrd="0" parTransId="{49CB76D7-0FC9-487E-BEB0-F149E4B5129D}" sibTransId="{76B987F7-4867-413B-A6C0-C7868E57336D}"/>
    <dgm:cxn modelId="{671A58CF-2735-478C-92EA-00EDA2F00C16}" type="presParOf" srcId="{12FE9E3C-E57B-496D-B358-86F1499E5043}" destId="{1B4AEED4-9CB0-44B4-BDE5-7FCAB12A2B0E}" srcOrd="0" destOrd="0" presId="urn:microsoft.com/office/officeart/2008/layout/LinedList"/>
    <dgm:cxn modelId="{3AA90B54-FE8F-4E79-8C99-3021D7BFE346}" type="presParOf" srcId="{12FE9E3C-E57B-496D-B358-86F1499E5043}" destId="{F25A7761-0A3D-4AA3-A0F6-6D1639A3CA94}" srcOrd="1" destOrd="0" presId="urn:microsoft.com/office/officeart/2008/layout/LinedList"/>
    <dgm:cxn modelId="{F3CD5CA1-0A41-4C5E-B18A-01D050DA016C}" type="presParOf" srcId="{F25A7761-0A3D-4AA3-A0F6-6D1639A3CA94}" destId="{978A8078-101B-4E60-AAFC-8096FF83DCFB}" srcOrd="0" destOrd="0" presId="urn:microsoft.com/office/officeart/2008/layout/LinedList"/>
    <dgm:cxn modelId="{CC5C891E-B4B8-449B-BBA6-6A4288F731C2}" type="presParOf" srcId="{F25A7761-0A3D-4AA3-A0F6-6D1639A3CA94}" destId="{14E37763-AF14-401D-AA86-45AA7A2E7FEC}" srcOrd="1" destOrd="0" presId="urn:microsoft.com/office/officeart/2008/layout/LinedList"/>
    <dgm:cxn modelId="{866C785D-4586-435A-85A5-2B581DC992C2}" type="presParOf" srcId="{12FE9E3C-E57B-496D-B358-86F1499E5043}" destId="{626B09AD-F7D5-47FA-A3B0-37D2A76CD5EE}" srcOrd="2" destOrd="0" presId="urn:microsoft.com/office/officeart/2008/layout/LinedList"/>
    <dgm:cxn modelId="{A36CCD61-F39A-4DCF-8E1C-85762331DFC8}" type="presParOf" srcId="{12FE9E3C-E57B-496D-B358-86F1499E5043}" destId="{FA36D560-D8C0-45D5-8BFC-EB6003BD9169}" srcOrd="3" destOrd="0" presId="urn:microsoft.com/office/officeart/2008/layout/LinedList"/>
    <dgm:cxn modelId="{4526114B-C9C9-4E90-96C3-AA3F2610B0A7}" type="presParOf" srcId="{FA36D560-D8C0-45D5-8BFC-EB6003BD9169}" destId="{B3646F9D-2108-4F1B-9AFA-7666AE5813A3}" srcOrd="0" destOrd="0" presId="urn:microsoft.com/office/officeart/2008/layout/LinedList"/>
    <dgm:cxn modelId="{0CF752ED-BBD7-496C-AA1C-D6F8D6CA31EA}" type="presParOf" srcId="{FA36D560-D8C0-45D5-8BFC-EB6003BD9169}" destId="{C01664A0-3DA4-4907-9667-5D005DD7213F}" srcOrd="1" destOrd="0" presId="urn:microsoft.com/office/officeart/2008/layout/LinedList"/>
    <dgm:cxn modelId="{1C85CE70-CA1C-499E-B1BD-8F10A95993D2}" type="presParOf" srcId="{12FE9E3C-E57B-496D-B358-86F1499E5043}" destId="{ACD92C38-6D9A-4E4C-9242-A3BE4DFF03BB}" srcOrd="4" destOrd="0" presId="urn:microsoft.com/office/officeart/2008/layout/LinedList"/>
    <dgm:cxn modelId="{16E77316-AFD8-4E0F-94E1-967FCD4D610D}" type="presParOf" srcId="{12FE9E3C-E57B-496D-B358-86F1499E5043}" destId="{769DB910-BF7B-4580-813F-D0501D23772F}" srcOrd="5" destOrd="0" presId="urn:microsoft.com/office/officeart/2008/layout/LinedList"/>
    <dgm:cxn modelId="{971E813C-470F-43D0-B463-31359B435052}" type="presParOf" srcId="{769DB910-BF7B-4580-813F-D0501D23772F}" destId="{619F87B0-E4E4-4866-B363-FF03FCA915E3}" srcOrd="0" destOrd="0" presId="urn:microsoft.com/office/officeart/2008/layout/LinedList"/>
    <dgm:cxn modelId="{33898892-32BB-41A9-96F9-E09588395922}" type="presParOf" srcId="{769DB910-BF7B-4580-813F-D0501D23772F}" destId="{E2AEEA99-A721-4C3B-BE3C-1C3E0896BC5D}" srcOrd="1" destOrd="0" presId="urn:microsoft.com/office/officeart/2008/layout/LinedList"/>
    <dgm:cxn modelId="{5F0F167A-047D-4761-A058-D1EDC86ED76E}" type="presParOf" srcId="{12FE9E3C-E57B-496D-B358-86F1499E5043}" destId="{4FD60B8D-CB7B-4607-AD74-2458D8751A81}" srcOrd="6" destOrd="0" presId="urn:microsoft.com/office/officeart/2008/layout/LinedList"/>
    <dgm:cxn modelId="{BAAC1008-4074-4970-B50B-D3A517E97003}" type="presParOf" srcId="{12FE9E3C-E57B-496D-B358-86F1499E5043}" destId="{E3093371-4A81-4BFD-81AB-F23AC5A7FC66}" srcOrd="7" destOrd="0" presId="urn:microsoft.com/office/officeart/2008/layout/LinedList"/>
    <dgm:cxn modelId="{3DB7E9F2-0B61-4D27-B052-E4820D03DA72}" type="presParOf" srcId="{E3093371-4A81-4BFD-81AB-F23AC5A7FC66}" destId="{549F5E02-30F8-4ABE-A922-04C25B30B9FA}" srcOrd="0" destOrd="0" presId="urn:microsoft.com/office/officeart/2008/layout/LinedList"/>
    <dgm:cxn modelId="{74626E26-6491-4D40-93CE-A42093E6B5FA}" type="presParOf" srcId="{E3093371-4A81-4BFD-81AB-F23AC5A7FC66}" destId="{B63BC129-B312-42D0-B318-EAFEB8E277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B7809-15C2-47BD-A510-5907A8597C2B}">
      <dsp:nvSpPr>
        <dsp:cNvPr id="0" name=""/>
        <dsp:cNvSpPr/>
      </dsp:nvSpPr>
      <dsp:spPr>
        <a:xfrm>
          <a:off x="0" y="436443"/>
          <a:ext cx="6555347" cy="1133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Premier restaurants and bars are now serving drinks with ice spheres rather than ice cubes to chill the drink. </a:t>
          </a:r>
          <a:endParaRPr lang="en-US" sz="1600" kern="1200"/>
        </a:p>
      </dsp:txBody>
      <dsp:txXfrm>
        <a:off x="55344" y="491787"/>
        <a:ext cx="6444659" cy="1023042"/>
      </dsp:txXfrm>
    </dsp:sp>
    <dsp:sp modelId="{A75568D0-C6D6-47D6-86B0-B2F62F3ED36A}">
      <dsp:nvSpPr>
        <dsp:cNvPr id="0" name=""/>
        <dsp:cNvSpPr/>
      </dsp:nvSpPr>
      <dsp:spPr>
        <a:xfrm>
          <a:off x="0" y="1616253"/>
          <a:ext cx="6555347" cy="1133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Suppose you work for an ice vendor, and are tasked with measuring the size of manufactured ice spheres. </a:t>
          </a:r>
          <a:endParaRPr lang="en-US" sz="1600" kern="1200"/>
        </a:p>
      </dsp:txBody>
      <dsp:txXfrm>
        <a:off x="55344" y="1671597"/>
        <a:ext cx="6444659" cy="1023042"/>
      </dsp:txXfrm>
    </dsp:sp>
    <dsp:sp modelId="{A6554D31-59C1-457A-BA07-40FD4CB9C7C1}">
      <dsp:nvSpPr>
        <dsp:cNvPr id="0" name=""/>
        <dsp:cNvSpPr/>
      </dsp:nvSpPr>
      <dsp:spPr>
        <a:xfrm>
          <a:off x="0" y="2796063"/>
          <a:ext cx="6555347" cy="1133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Rather than measure the diameter directly, you weigh each sphere. </a:t>
          </a:r>
          <a:endParaRPr lang="en-US" sz="1600" kern="1200"/>
        </a:p>
      </dsp:txBody>
      <dsp:txXfrm>
        <a:off x="55344" y="2851407"/>
        <a:ext cx="6444659" cy="1023042"/>
      </dsp:txXfrm>
    </dsp:sp>
    <dsp:sp modelId="{2B4A54FC-3FB8-48E0-AD74-B494E649E211}">
      <dsp:nvSpPr>
        <dsp:cNvPr id="0" name=""/>
        <dsp:cNvSpPr/>
      </dsp:nvSpPr>
      <dsp:spPr>
        <a:xfrm>
          <a:off x="0" y="3975873"/>
          <a:ext cx="6555347" cy="1133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You consulted with your company's ice scientist, and they gave you a certain formula to convert the ice sphere's weight in grams to its diameter in inches (assuming it is weighed at 0 degrees Fahrenheit and is perfectly spherical); d is the sphere's diameter, and w is the sphere's weight.</a:t>
          </a:r>
          <a:endParaRPr lang="en-US" sz="1600" kern="1200"/>
        </a:p>
      </dsp:txBody>
      <dsp:txXfrm>
        <a:off x="55344" y="4031217"/>
        <a:ext cx="6444659" cy="10230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B5A52-5811-4A90-AFB3-B108E11D1E7B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DAAC2-6504-4010-873A-31AE68F10CF0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 a function called diam() that computes the diameter of the sphere from its argument. </a:t>
          </a:r>
        </a:p>
      </dsp:txBody>
      <dsp:txXfrm>
        <a:off x="608661" y="692298"/>
        <a:ext cx="4508047" cy="2799040"/>
      </dsp:txXfrm>
    </dsp:sp>
    <dsp:sp modelId="{AE6494C4-4F66-4337-9A91-C4800B1DE792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FBDA9-6464-45F2-A3D7-B4C7B9A1A8A8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 a for loop that will use your diam() function to compute the diameters of spheres with the following weights in grams: 0.96, 1.51, 2.17, 3.85, 4.45, and 6.02.</a:t>
          </a:r>
        </a:p>
      </dsp:txBody>
      <dsp:txXfrm>
        <a:off x="6331365" y="692298"/>
        <a:ext cx="4508047" cy="2799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76A56-8D34-4D97-A678-ABC700C643B7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A3E8C1-C40B-4C7C-ADE0-42927B52B4B2}">
      <dsp:nvSpPr>
        <dsp:cNvPr id="0" name=""/>
        <dsp:cNvSpPr/>
      </dsp:nvSpPr>
      <dsp:spPr>
        <a:xfrm>
          <a:off x="0" y="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The diameter of these ice spheres ranges from approximately 0.5 to 1 inches.</a:t>
          </a:r>
        </a:p>
      </dsp:txBody>
      <dsp:txXfrm>
        <a:off x="0" y="0"/>
        <a:ext cx="6666833" cy="2726960"/>
      </dsp:txXfrm>
    </dsp:sp>
    <dsp:sp modelId="{B9275567-747A-4663-B226-3C49664E9C8E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DDCA5B-2E4F-411E-88A9-D8FD37078DDC}">
      <dsp:nvSpPr>
        <dsp:cNvPr id="0" name=""/>
        <dsp:cNvSpPr/>
      </dsp:nvSpPr>
      <dsp:spPr>
        <a:xfrm>
          <a:off x="0" y="272696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The weight of the ice spheres varies significantly, from approximately 1 to 6 grams.</a:t>
          </a:r>
        </a:p>
      </dsp:txBody>
      <dsp:txXfrm>
        <a:off x="0" y="2726960"/>
        <a:ext cx="6666833" cy="2726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AEED4-9CB0-44B4-BDE5-7FCAB12A2B0E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8A8078-101B-4E60-AAFC-8096FF83DCFB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sphere volume ranges from approximately 0.51 to 3.19 cubic inches.</a:t>
          </a:r>
        </a:p>
      </dsp:txBody>
      <dsp:txXfrm>
        <a:off x="0" y="0"/>
        <a:ext cx="6666833" cy="1363480"/>
      </dsp:txXfrm>
    </dsp:sp>
    <dsp:sp modelId="{626B09AD-F7D5-47FA-A3B0-37D2A76CD5EE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646F9D-2108-4F1B-9AFA-7666AE5813A3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ice spheres were weighed at 0F = -17.778C, so their density is approximately 0.919456 g/cubic cm = 15.0672 g/cubic in.</a:t>
          </a:r>
        </a:p>
      </dsp:txBody>
      <dsp:txXfrm>
        <a:off x="0" y="1363480"/>
        <a:ext cx="6666833" cy="1363480"/>
      </dsp:txXfrm>
    </dsp:sp>
    <dsp:sp modelId="{ACD92C38-6D9A-4E4C-9242-A3BE4DFF03BB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9F87B0-E4E4-4866-B363-FF03FCA915E3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 nature under the same conditions, their weights would range from 7.68 grams to 48 grams.</a:t>
          </a:r>
        </a:p>
      </dsp:txBody>
      <dsp:txXfrm>
        <a:off x="0" y="2726960"/>
        <a:ext cx="6666833" cy="1363480"/>
      </dsp:txXfrm>
    </dsp:sp>
    <dsp:sp modelId="{4FD60B8D-CB7B-4607-AD74-2458D8751A81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9F5E02-30F8-4ABE-A922-04C25B30B9FA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formula might not be consistent with nature.</a:t>
          </a:r>
        </a:p>
      </dsp:txBody>
      <dsp:txXfrm>
        <a:off x="0" y="4090440"/>
        <a:ext cx="6666833" cy="136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46C5-DDAD-42C5-9B20-20729152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EDC98-7C7F-4194-AFFC-16A7AC948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656A-B197-4596-A808-9DBABE5F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B8D0C-F0CF-44F7-AB2A-768A97E9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F2EB5-4C8B-4D62-AA97-C3EEC5CF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23BF-708E-48B0-8651-743C655D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9576C-9068-4BF4-B018-766B06FB8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FE9B-4141-470E-A388-A032BD50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5E2A-51EB-4DFD-BFEF-4390DC71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82264-A1F0-40B1-A8ED-EE1CA5F8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91618-76B2-4ACC-ACA2-C947D162C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02C1C-DD8D-40A6-B053-A25D1EB4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A2146-761D-4F8E-A32F-68F88699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2807-81A9-4425-9F55-36B242AF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28B7-66D2-4A6F-97FD-13A987E6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1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80EC-9E52-457B-BF85-1B823E62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D74D-D705-4F12-B060-F603CA4F2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C6F9-CBE1-4034-9502-D96C2652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B6093-B23F-4A2A-A0A3-7191248B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9FA87-C0E5-4B86-A1B7-FF70353B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0ACF-7148-4543-9CD4-260AC741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72C6F-26CC-4F26-8441-4FB7C84D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E52FE-CB7B-432B-9901-8D85A2EF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AFE7-D61D-48A3-89C2-8A761427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B9AA6-BEDF-4E06-9CBA-BF9F0938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97D0-CBD7-4EEA-B8D2-C86F5953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9486-C14C-4849-9481-C46D3A25A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61C4-E95A-4F79-A8CC-E7C8B024E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EC2DF-BA7B-435C-811D-D2064114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2A565-4F2E-46C6-BF62-389B0B97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1B1DA-4B5A-4F11-9D75-6C5AA1F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7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E6B9-A04D-4A37-AAC8-3019CF77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A07C1-114B-4F5D-8735-74F4CED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1DE5E-9B69-47DB-86D6-A555B33D3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4357-2F92-47FE-BE02-00A96B554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FD4FC-4A1D-4C89-B257-1FC2CCE8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2131F-25D8-407F-9417-BFC2477B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013E7-9CA6-456B-9FC9-D20C2379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B0FD2-EBC4-4126-B002-93FFC771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7266-7EEF-4ACC-8814-ED9E65E8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E3916-9B75-4BE1-AE74-C0C49AD0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C2A9C-C988-4696-927E-84C72191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C4E74-62A2-4BF8-990E-BC3A39F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23432-1056-460C-B808-C0983F4ED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F0CB1-496B-474E-B5C1-C45BA93B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41B71-BCDF-4770-BC70-A318537F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6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28E-56BE-4E5E-8E7B-290BF612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4ACD-5E0C-433A-AB9E-2E57C91B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73A27-3C64-4317-A1EC-69FB2061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1BC70-B923-4AEB-B4E5-F5E6E518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0CAF5-6C22-4F2F-BB90-97DF2837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8BB7B-C530-4E74-A38C-91F825F1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F89C-89F6-4A62-AE02-A03756E6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E3AA2F-7461-4F93-A024-A8A2B47AF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D7E3D-0E92-47BD-8112-749BA45C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08682-A652-4755-8A5B-131F2D2A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F98FA-1002-4919-91DD-4D17CA13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D50E-E362-4D20-83E2-8BC2E18B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8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60C2A-9441-4FC8-8636-10286E0D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9DBB6-1D98-46DF-9E6B-68E58F978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9F63A-C8F1-4A56-B09E-39D9F2644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BFEF5-FF38-466D-BDAB-66B978801646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50BA-0C1E-4FD0-B4F3-634A10824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9AE2-11A0-44F4-BE78-F4240E17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14E8A-6395-4448-8967-20205823D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1D2EA0D-3B1A-44A7-A74A-5A6E68DD9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A1DE8-128B-4B38-B7B7-A6B799F4B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From Ice Cubes to Ice Spheres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27F54-C31A-475B-885A-8A735268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Alberta “Albi” Kovatcheva</a:t>
            </a:r>
          </a:p>
        </p:txBody>
      </p:sp>
    </p:spTree>
    <p:extLst>
      <p:ext uri="{BB962C8B-B14F-4D97-AF65-F5344CB8AC3E}">
        <p14:creationId xmlns:p14="http://schemas.microsoft.com/office/powerpoint/2010/main" val="32866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676C8-D247-4533-948B-7C128AAA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Scenario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F2FA5368-1D77-4715-9B5D-46FF58AFA5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09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rgbClr val="3A6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ACF89-5CE4-421F-8182-93826E66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63" y="501649"/>
            <a:ext cx="10266875" cy="95462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Weight to Diameter Formula for Ice Spheres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059CC0EF-A69C-437D-9767-9074944D2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66888"/>
            <a:ext cx="9601200" cy="212883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 = Weight in grams</a:t>
            </a:r>
          </a:p>
          <a:p>
            <a:r>
              <a:rPr lang="en-US" sz="2000">
                <a:solidFill>
                  <a:srgbClr val="FFFFFF"/>
                </a:solidFill>
              </a:rPr>
              <a:t>d = Diameter in inches</a:t>
            </a:r>
          </a:p>
        </p:txBody>
      </p:sp>
      <p:pic>
        <p:nvPicPr>
          <p:cNvPr id="5" name="Picture 6" descr="Diameter formula. Two divided by 2.54 times (w divided by .92 times 4/3 times pi) raised to the one-third power.">
            <a:extLst>
              <a:ext uri="{FF2B5EF4-FFF2-40B4-BE49-F238E27FC236}">
                <a16:creationId xmlns:a16="http://schemas.microsoft.com/office/drawing/2014/main" id="{B399A2DC-CC41-41B6-8928-86311DE8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7" y="4744465"/>
            <a:ext cx="4755346" cy="134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40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04EB3-1D05-492B-964E-0D8C9D80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92E2AB-C4B9-44BC-8BE5-F7CFEA3BC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01670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85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526A3-FE02-4C25-9A14-C790FFE3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Formula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1D96-BA9C-441D-AB8C-A31C7E02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7" y="882944"/>
            <a:ext cx="6555347" cy="554604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#Weight (grams) to diameter (inches)</a:t>
            </a:r>
          </a:p>
          <a:p>
            <a:pPr marL="0" indent="0">
              <a:buNone/>
            </a:pPr>
            <a:r>
              <a:rPr lang="pl-PL" sz="2000" b="1" dirty="0"/>
              <a:t>d = function(diam){</a:t>
            </a:r>
          </a:p>
          <a:p>
            <a:pPr marL="0" indent="0">
              <a:buNone/>
            </a:pPr>
            <a:r>
              <a:rPr lang="pl-PL" sz="2000" b="1" dirty="0"/>
              <a:t>  (2/2.54) * ((w / (0.92 * (4/3) * pi)) ^ (1/3))</a:t>
            </a:r>
          </a:p>
          <a:p>
            <a:pPr marL="0" indent="0">
              <a:buNone/>
            </a:pPr>
            <a:r>
              <a:rPr lang="pl-PL" sz="2000" b="1" dirty="0"/>
              <a:t>  }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#Weights in grams stored in vector 'w'</a:t>
            </a:r>
          </a:p>
          <a:p>
            <a:pPr marL="0" indent="0">
              <a:buNone/>
            </a:pPr>
            <a:r>
              <a:rPr lang="en-US" sz="2000" dirty="0"/>
              <a:t>w = c(0.96, 1.51, 2.17, 3.85, 4.45, 6.02)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#For loop iterates over vector w containing weights of ice</a:t>
            </a:r>
          </a:p>
          <a:p>
            <a:pPr marL="0" indent="0">
              <a:buNone/>
            </a:pPr>
            <a:r>
              <a:rPr lang="en-US" sz="2000" dirty="0"/>
              <a:t>for(</a:t>
            </a:r>
            <a:r>
              <a:rPr lang="en-US" sz="2000" dirty="0" err="1"/>
              <a:t>i</a:t>
            </a:r>
            <a:r>
              <a:rPr lang="en-US" sz="2000" dirty="0"/>
              <a:t> in w){</a:t>
            </a:r>
          </a:p>
          <a:p>
            <a:pPr marL="0" indent="0">
              <a:buNone/>
            </a:pPr>
            <a:r>
              <a:rPr lang="en-US" sz="2000" dirty="0"/>
              <a:t>  w2d = d(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print(w)</a:t>
            </a:r>
          </a:p>
          <a:p>
            <a:pPr marL="0" indent="0">
              <a:buNone/>
            </a:pPr>
            <a:r>
              <a:rPr lang="en-US" sz="2000" dirty="0"/>
              <a:t>print(w2d)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129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0B883-A1ED-4637-A433-17DDE69B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9C082D-0F0C-4242-B457-EB2AC399C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427187"/>
              </p:ext>
            </p:extLst>
          </p:nvPr>
        </p:nvGraphicFramePr>
        <p:xfrm>
          <a:off x="4905052" y="1127691"/>
          <a:ext cx="6666834" cy="469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098">
                  <a:extLst>
                    <a:ext uri="{9D8B030D-6E8A-4147-A177-3AD203B41FA5}">
                      <a16:colId xmlns:a16="http://schemas.microsoft.com/office/drawing/2014/main" val="748225569"/>
                    </a:ext>
                  </a:extLst>
                </a:gridCol>
                <a:gridCol w="3534736">
                  <a:extLst>
                    <a:ext uri="{9D8B030D-6E8A-4147-A177-3AD203B41FA5}">
                      <a16:colId xmlns:a16="http://schemas.microsoft.com/office/drawing/2014/main" val="2876905122"/>
                    </a:ext>
                  </a:extLst>
                </a:gridCol>
              </a:tblGrid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Weight (grams)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Diameter (inches)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3405290153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0.96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0.495444 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267173909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1.51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0.5761865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1531539162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2.17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0.6502156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2925981030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3.85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0.7871504 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535742845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4.45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 0.8260839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2558986332"/>
                  </a:ext>
                </a:extLst>
              </a:tr>
              <a:tr h="671346">
                <a:tc>
                  <a:txBody>
                    <a:bodyPr/>
                    <a:lstStyle/>
                    <a:p>
                      <a:r>
                        <a:rPr lang="en-US" sz="3000"/>
                        <a:t>6.02</a:t>
                      </a:r>
                    </a:p>
                  </a:txBody>
                  <a:tcPr marL="152578" marR="152578" marT="76289" marB="76289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0.9136285</a:t>
                      </a:r>
                    </a:p>
                  </a:txBody>
                  <a:tcPr marL="152578" marR="152578" marT="76289" marB="76289"/>
                </a:tc>
                <a:extLst>
                  <a:ext uri="{0D108BD9-81ED-4DB2-BD59-A6C34878D82A}">
                    <a16:rowId xmlns:a16="http://schemas.microsoft.com/office/drawing/2014/main" val="75107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7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51DAB-E5B7-4459-AEAD-A958EB77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Summary of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CC4E56-E9D3-49AC-B9A2-BC75C1C08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79667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716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51DAB-E5B7-4459-AEAD-A958EB77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6E1E72-3EB6-4C40-92F5-A585000A0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09098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375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414</Words>
  <Application>Microsoft Office PowerPoint</Application>
  <PresentationFormat>Widescreen</PresentationFormat>
  <Paragraphs>52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From Ice Cubes to Ice Spheres</vt:lpstr>
      <vt:lpstr>Scenario</vt:lpstr>
      <vt:lpstr>Weight to Diameter Formula for Ice Spheres</vt:lpstr>
      <vt:lpstr>Task</vt:lpstr>
      <vt:lpstr>Formula in Code</vt:lpstr>
      <vt:lpstr>Results</vt:lpstr>
      <vt:lpstr>Summary of Results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Spheres</dc:title>
  <dc:creator>Albi Kovatcheva</dc:creator>
  <cp:lastModifiedBy>Albi Kovatcheva</cp:lastModifiedBy>
  <cp:revision>2</cp:revision>
  <dcterms:created xsi:type="dcterms:W3CDTF">2021-06-10T19:56:07Z</dcterms:created>
  <dcterms:modified xsi:type="dcterms:W3CDTF">2021-06-11T13:46:47Z</dcterms:modified>
</cp:coreProperties>
</file>